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Lato Light"/>
      <p:regular r:id="rId22"/>
      <p:bold r:id="rId23"/>
      <p:italic r:id="rId24"/>
      <p:boldItalic r:id="rId25"/>
    </p:embeddedFont>
    <p:embeddedFont>
      <p:font typeface="Tahom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8" roundtripDataSignature="AMtx7mgau1v6QwP7ELkYHSLZSvvRLnig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atoLigh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Light-italic.fntdata"/><Relationship Id="rId23" Type="http://schemas.openxmlformats.org/officeDocument/2006/relationships/font" Target="fonts/La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homa-regular.fntdata"/><Relationship Id="rId25" Type="http://schemas.openxmlformats.org/officeDocument/2006/relationships/font" Target="fonts/LatoLight-boldItalic.fntdata"/><Relationship Id="rId28" Type="http://customschemas.google.com/relationships/presentationmetadata" Target="metadata"/><Relationship Id="rId27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fc219b37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dfc219b37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35069854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e35069854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fc219b37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dfc219b37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35069854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e35069854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35069854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e35069854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381b209c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e381b209c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5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36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9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39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39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" name="Google Shape;67;p39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39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_Title Slide">
  <p:cSld name="67_Title Slide">
    <p:bg>
      <p:bgPr>
        <a:gradFill>
          <a:gsLst>
            <a:gs pos="0">
              <a:srgbClr val="0A213B"/>
            </a:gs>
            <a:gs pos="100000">
              <a:srgbClr val="02030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2" id="73" name="Google Shape;73;p42"/>
          <p:cNvSpPr/>
          <p:nvPr/>
        </p:nvSpPr>
        <p:spPr>
          <a:xfrm>
            <a:off x="658812" y="555169"/>
            <a:ext cx="1231006" cy="370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2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76" name="Google Shape;76;p43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/>
          <p:nvPr>
            <p:ph idx="2" type="pic"/>
          </p:nvPr>
        </p:nvSpPr>
        <p:spPr>
          <a:xfrm>
            <a:off x="8946291" y="0"/>
            <a:ext cx="3245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 2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0" name="Google Shape;80;p44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44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4" name="Google Shape;84;p45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5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"/>
          <p:cNvSpPr/>
          <p:nvPr>
            <p:ph idx="2" type="pic"/>
          </p:nvPr>
        </p:nvSpPr>
        <p:spPr>
          <a:xfrm>
            <a:off x="1790700" y="1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46"/>
          <p:cNvSpPr/>
          <p:nvPr>
            <p:ph idx="3" type="pic"/>
          </p:nvPr>
        </p:nvSpPr>
        <p:spPr>
          <a:xfrm>
            <a:off x="1790700" y="4485504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46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6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0" type="dt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31"/>
          <p:cNvSpPr txBox="1"/>
          <p:nvPr>
            <p:ph idx="11" type="ftr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reate.kahoot.it/details/minecraft/17ecee5d-ba06-4da9-addf-42372b0e2551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1076960" y="944880"/>
            <a:ext cx="1554480" cy="1554480"/>
          </a:xfrm>
          <a:prstGeom prst="ellipse">
            <a:avLst/>
          </a:prstGeom>
          <a:solidFill>
            <a:srgbClr val="1274BB">
              <a:alpha val="2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9447196" y="4550198"/>
            <a:ext cx="3464560" cy="3464560"/>
          </a:xfrm>
          <a:prstGeom prst="ellipse">
            <a:avLst/>
          </a:prstGeom>
          <a:solidFill>
            <a:srgbClr val="1274BB">
              <a:alpha val="2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760284" y="2209242"/>
            <a:ext cx="1488708" cy="1488708"/>
          </a:xfrm>
          <a:prstGeom prst="ellipse">
            <a:avLst/>
          </a:prstGeom>
          <a:solidFill>
            <a:srgbClr val="F8A185">
              <a:alpha val="2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999" y="2609213"/>
            <a:ext cx="6362002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/>
        </p:nvSpPr>
        <p:spPr>
          <a:xfrm>
            <a:off x="1250829" y="2309119"/>
            <a:ext cx="262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ahoma"/>
              <a:buNone/>
            </a:pPr>
            <a:r>
              <a:rPr b="1" i="0" lang="ru-RU" sz="32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Kahoot.it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62" name="Google Shape;162;p20"/>
          <p:cNvCxnSpPr/>
          <p:nvPr/>
        </p:nvCxnSpPr>
        <p:spPr>
          <a:xfrm>
            <a:off x="1250828" y="3559174"/>
            <a:ext cx="6912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20"/>
          <p:cNvSpPr txBox="1"/>
          <p:nvPr/>
        </p:nvSpPr>
        <p:spPr>
          <a:xfrm>
            <a:off x="1250828" y="4065598"/>
            <a:ext cx="39597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Перевіримо, наскільки круто ви орієнтуєтесь в світі сайтів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65" name="Google Shape;1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8796" y="1538115"/>
            <a:ext cx="7246369" cy="407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 rot="-1484330">
            <a:off x="663303" y="2709671"/>
            <a:ext cx="411202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ДОМАШНЕ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5697845" y="1850684"/>
            <a:ext cx="61875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3600"/>
              <a:t>Наповнити сторінки інформацією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2. </a:t>
            </a: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3600"/>
              <a:t>Підібрати картинки для головної сторінки сайту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663" y="2969825"/>
            <a:ext cx="3563474" cy="9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6876750" y="1723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9025" y="860936"/>
            <a:ext cx="4818275" cy="53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751110" y="372320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351260" y="4029720"/>
            <a:ext cx="8971200" cy="2499300"/>
          </a:xfrm>
          <a:prstGeom prst="rect">
            <a:avLst/>
          </a:prstGeom>
          <a:solidFill>
            <a:schemeClr val="lt1">
              <a:alpha val="8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883910" y="4791004"/>
            <a:ext cx="7905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FrontEnd Junior </a:t>
            </a:r>
            <a:endParaRPr b="1" i="0" sz="4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998100" y="5740125"/>
            <a:ext cx="567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Урок </a:t>
            </a:r>
            <a:r>
              <a:rPr b="1"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685" y="4214435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 rot="-1484330">
            <a:off x="668807" y="2551836"/>
            <a:ext cx="427072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Що будемо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робити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3" name="Google Shape;113;p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4" name="Google Shape;114;p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5" name="Google Shape;115;p4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5715000" y="1402080"/>
            <a:ext cx="6490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AutoNum type="arabicPeriod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Розробимо, що таке меню сайту</a:t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AutoNum type="arabicPeriod"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Зробимо сторінки</a:t>
            </a:r>
            <a:r>
              <a:rPr b="0" i="0" lang="ru-RU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AutoNum type="arabicPeriod"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Створимо</a:t>
            </a: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меню сайту </a:t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AutoNum type="arabicPeriod"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Наповнимо сторінки інформацією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AutoNum type="arabicPeriod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Почнемо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розробляти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 головну сторінку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fc219b375_0_1"/>
          <p:cNvSpPr/>
          <p:nvPr/>
        </p:nvSpPr>
        <p:spPr>
          <a:xfrm rot="-1484280">
            <a:off x="224704" y="2740935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1.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Меню сайту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dfc219b375_0_1"/>
          <p:cNvPicPr preferRelativeResize="0"/>
          <p:nvPr/>
        </p:nvPicPr>
        <p:blipFill rotWithShape="1">
          <a:blip r:embed="rId3">
            <a:alphaModFix/>
          </a:blip>
          <a:srcRect b="-30412" l="0" r="0" t="0"/>
          <a:stretch/>
        </p:blipFill>
        <p:spPr>
          <a:xfrm>
            <a:off x="5750558" y="1761950"/>
            <a:ext cx="3057525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dfc219b375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825" y="4451235"/>
            <a:ext cx="4041301" cy="19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dfc219b375_0_1"/>
          <p:cNvPicPr preferRelativeResize="0"/>
          <p:nvPr/>
        </p:nvPicPr>
        <p:blipFill rotWithShape="1">
          <a:blip r:embed="rId5">
            <a:alphaModFix/>
          </a:blip>
          <a:srcRect b="0" l="0" r="21697" t="0"/>
          <a:stretch/>
        </p:blipFill>
        <p:spPr>
          <a:xfrm>
            <a:off x="5696022" y="321875"/>
            <a:ext cx="649597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350698541_0_7"/>
          <p:cNvSpPr/>
          <p:nvPr/>
        </p:nvSpPr>
        <p:spPr>
          <a:xfrm rot="-1484392">
            <a:off x="-507077" y="1882444"/>
            <a:ext cx="5581374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2.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Вигадуємо меню для свого сайту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e350698541_0_7"/>
          <p:cNvSpPr txBox="1"/>
          <p:nvPr/>
        </p:nvSpPr>
        <p:spPr>
          <a:xfrm>
            <a:off x="7156100" y="942950"/>
            <a:ext cx="39135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>
                <a:latin typeface="Tahoma"/>
                <a:ea typeface="Tahoma"/>
                <a:cs typeface="Tahoma"/>
                <a:sym typeface="Tahoma"/>
              </a:rPr>
              <a:t>Наприклад:</a:t>
            </a:r>
            <a:endParaRPr b="1" i="1"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Головна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Товари 1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Товари 2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Товари 3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Про нас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Оплата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 і доставка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Відгуки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Контакти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fc219b375_0_7"/>
          <p:cNvSpPr/>
          <p:nvPr/>
        </p:nvSpPr>
        <p:spPr>
          <a:xfrm rot="-1484280">
            <a:off x="-30771" y="2141535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3.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Робимо сторінки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dfc219b37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433" y="809625"/>
            <a:ext cx="5972175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350698541_0_14"/>
          <p:cNvSpPr/>
          <p:nvPr/>
        </p:nvSpPr>
        <p:spPr>
          <a:xfrm rot="-1484337">
            <a:off x="-258518" y="2098150"/>
            <a:ext cx="5405935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4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Додаємо сторінки в меню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e350698541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482" y="598775"/>
            <a:ext cx="272415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e350698541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1825" y="4300832"/>
            <a:ext cx="43338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350698541_0_19"/>
          <p:cNvSpPr/>
          <p:nvPr/>
        </p:nvSpPr>
        <p:spPr>
          <a:xfrm rot="-1484280">
            <a:off x="-247146" y="2016661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5.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Заповнюємо сторінки інформацією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e35069854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309" y="305650"/>
            <a:ext cx="619125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e350698541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2084" y="3918900"/>
            <a:ext cx="2404042" cy="27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381b209cf_0_10"/>
          <p:cNvSpPr/>
          <p:nvPr/>
        </p:nvSpPr>
        <p:spPr>
          <a:xfrm rot="-1484280">
            <a:off x="-234372" y="1368762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</a:t>
            </a:r>
            <a:r>
              <a:rPr b="1" lang="ru-RU" sz="5400">
                <a:solidFill>
                  <a:srgbClr val="515151"/>
                </a:solidFill>
              </a:rPr>
              <a:t>6</a:t>
            </a: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Починаємо працювати з головною сторінкою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e381b209cf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9232" y="483975"/>
            <a:ext cx="3286125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 7 (A1)</dc:creator>
</cp:coreProperties>
</file>